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LXD+qSczKlwLj2gDF43E5wrwu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77330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457305" y="425215"/>
            <a:ext cx="73305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1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Poem-1</a:t>
            </a:r>
            <a:r>
              <a:rPr lang="hi-IN" sz="3100" dirty="0" smtClean="0"/>
              <a:t> </a:t>
            </a:r>
            <a:r>
              <a:rPr lang="en-US" sz="3100" dirty="0" smtClean="0"/>
              <a:t> </a:t>
            </a:r>
            <a:r>
              <a:rPr lang="hi-IN" sz="3100" dirty="0" smtClean="0">
                <a:solidFill>
                  <a:srgbClr val="7030A0"/>
                </a:solidFill>
              </a:rPr>
              <a:t>कदम कदम बढ़ाए जा</a:t>
            </a:r>
            <a:r>
              <a:rPr lang="en-US" sz="3100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1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1927274" y="1266092"/>
            <a:ext cx="6175716" cy="119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अंग्रेजी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में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अर्थ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लिखिए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। Write English 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meaning</a:t>
            </a:r>
          </a:p>
          <a:p>
            <a:pPr marL="0" lvl="0" indent="0">
              <a:spcBef>
                <a:spcPts val="0"/>
              </a:spcBef>
              <a:buSzPts val="1400"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604909" y="1326507"/>
            <a:ext cx="7990449" cy="4382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endParaRPr lang="en-US" sz="7665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.  1.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खुशी-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khooshi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happiness 	5.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लक्ष्य-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lakshya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-aim</a:t>
            </a: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2.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जिंदगी-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jindhagi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life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	6.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पूर्ण-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poorn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 complete</a:t>
            </a:r>
          </a:p>
          <a:p>
            <a:pPr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3.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विपत्ति-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vipatthi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 disaster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	7.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ब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हा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र-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bahaar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-bloom</a:t>
            </a: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4.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शत्रु-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shathru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-enemy</a:t>
            </a: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6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80672" y="284870"/>
            <a:ext cx="6638925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2"/>
          </p:nvPr>
        </p:nvSpPr>
        <p:spPr>
          <a:xfrm>
            <a:off x="682282" y="618978"/>
            <a:ext cx="6661053" cy="4979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lang="en-US" b="1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II. </a:t>
            </a:r>
            <a:r>
              <a:rPr lang="en-US" b="1" dirty="0" err="1" smtClean="0">
                <a:latin typeface="Arial"/>
                <a:ea typeface="Arial"/>
                <a:cs typeface="Arial"/>
                <a:sym typeface="Arial"/>
              </a:rPr>
              <a:t>पर्यायवाची</a:t>
            </a: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शब्द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- Synonyms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 लक्ष्य-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उद्देश्य,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मंजिल</a:t>
            </a:r>
            <a:endParaRPr sz="260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विजय-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जीत,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जय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जगत-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संसार 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दुनिया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जिंदगी- जीवन,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जिंदगानी</a:t>
            </a:r>
            <a:endParaRPr lang="en-US" sz="2600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72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2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95693"/>
              <a:buNone/>
            </a:pPr>
            <a:endParaRPr sz="2508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body" idx="2"/>
          </p:nvPr>
        </p:nvSpPr>
        <p:spPr>
          <a:xfrm>
            <a:off x="583809" y="1640302"/>
            <a:ext cx="777240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3"/>
          </p:nvPr>
        </p:nvSpPr>
        <p:spPr>
          <a:xfrm>
            <a:off x="984738" y="458369"/>
            <a:ext cx="7076049" cy="1271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smtClean="0">
              <a:latin typeface="Arial"/>
              <a:ea typeface="Arial"/>
              <a:cs typeface="Arial"/>
              <a:sym typeface="Arial"/>
            </a:endParaRPr>
          </a:p>
          <a:p>
            <a:pPr marL="914400" lvl="0" indent="45720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III. </a:t>
            </a:r>
            <a:r>
              <a:rPr lang="hi-IN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वर्ण -विच्छेद कीजिए।</a:t>
            </a: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914400" lvl="0" indent="45720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split each of the letter</a:t>
            </a:r>
            <a:endParaRPr sz="3459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body" idx="4"/>
          </p:nvPr>
        </p:nvSpPr>
        <p:spPr>
          <a:xfrm>
            <a:off x="759655" y="1631852"/>
            <a:ext cx="6274191" cy="412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खुशी- 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ख्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उ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ई</a:t>
            </a:r>
            <a:endParaRPr lang="en-US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विजय-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व्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इ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ज्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य्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</a:t>
            </a:r>
            <a:endParaRPr lang="en-US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लक्ष्य-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ल्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क्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ष्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य्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</a:t>
            </a: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शीश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ई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</a:t>
            </a:r>
            <a:endParaRPr lang="hi-IN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>
            <a:spLocks noGrp="1"/>
          </p:cNvSpPr>
          <p:nvPr>
            <p:ph type="body" idx="2"/>
          </p:nvPr>
        </p:nvSpPr>
        <p:spPr>
          <a:xfrm>
            <a:off x="446474" y="567525"/>
            <a:ext cx="8162953" cy="56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90500">
              <a:spcBef>
                <a:spcPts val="0"/>
              </a:spcBef>
              <a:buNone/>
            </a:pPr>
            <a:r>
              <a:rPr lang="hi-IN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IV.</a:t>
            </a:r>
            <a:r>
              <a:rPr lang="hi-IN" dirty="0" smtClean="0">
                <a:solidFill>
                  <a:srgbClr val="FF0000"/>
                </a:solidFill>
              </a:rPr>
              <a:t>प्रश्नों का उत्तर दीजिए।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hi-IN" dirty="0" smtClean="0">
                <a:solidFill>
                  <a:srgbClr val="FF0000"/>
                </a:solidFill>
              </a:rPr>
              <a:t>कवि कब तक युद्ध करने की बात कर रहा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लक्ष्य पूरे होने तक हम युद्ध करेंगे।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hi-IN" dirty="0" smtClean="0">
                <a:solidFill>
                  <a:srgbClr val="FF0000"/>
                </a:solidFill>
              </a:rPr>
              <a:t>कवि क्या उड़ाने की बात कर रहा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कवि विजय ध्वजा उड़ाने की बात कर रहा है ।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hi-IN" dirty="0" smtClean="0">
                <a:solidFill>
                  <a:srgbClr val="FF0000"/>
                </a:solidFill>
              </a:rPr>
              <a:t>इस पाठ से हमें क्या सीख मिलती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इस पाठ से हमें यह सीख मिलती है कि हमें परिश्रम, दृढ़ संकल्प, आत्मविश्वास, साहस के साथ आगे बढ़ना है।</a:t>
            </a: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180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Poem-1  कदम कदम बढ़ाए जा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Poem-1 जय भारत जय भारती </dc:title>
  <dc:creator>sns</dc:creator>
  <cp:lastModifiedBy>LENOVO</cp:lastModifiedBy>
  <cp:revision>11</cp:revision>
  <dcterms:created xsi:type="dcterms:W3CDTF">2025-04-04T09:40:00Z</dcterms:created>
  <dcterms:modified xsi:type="dcterms:W3CDTF">2025-06-02T12:48:08Z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F246FB5B392E4ECFBFF2EA5A1A2821D1_12</vt:lpwstr>
  </property>
  <property fmtid="{D5CDD505-2E9C-101B-9397-08002B2CF9AE}" pid="3" name="KSOProductBuildVer">
    <vt:lpwstr>1033-12.2.0.20782</vt:lpwstr>
  </property>
</Properties>
</file>